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8"/>
  </p:notesMasterIdLst>
  <p:sldIdLst>
    <p:sldId id="256" r:id="rId2"/>
    <p:sldId id="295" r:id="rId3"/>
    <p:sldId id="258" r:id="rId4"/>
    <p:sldId id="259" r:id="rId5"/>
    <p:sldId id="296" r:id="rId6"/>
    <p:sldId id="263" r:id="rId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9"/>
    </p:embeddedFont>
    <p:embeddedFont>
      <p:font typeface="Bree Serif" panose="020B0604020202020204" charset="0"/>
      <p:regular r:id="rId10"/>
    </p:embeddedFont>
    <p:embeddedFont>
      <p:font typeface="Roboto Black" panose="02000000000000000000" pitchFamily="2" charset="0"/>
      <p:bold r:id="rId11"/>
      <p:boldItalic r:id="rId12"/>
    </p:embeddedFont>
    <p:embeddedFont>
      <p:font typeface="Roboto Light" panose="02000000000000000000" pitchFamily="2" charset="0"/>
      <p:regular r:id="rId13"/>
      <p:bold r:id="rId14"/>
      <p:italic r:id="rId15"/>
      <p:boldItalic r:id="rId16"/>
    </p:embeddedFont>
    <p:embeddedFont>
      <p:font typeface="Roboto Mono Thin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EA71F3-1E3A-47B7-9361-53312F2AF0A0}">
  <a:tblStyle styleId="{31EA71F3-1E3A-47B7-9361-53312F2AF0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665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63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accent1"/>
                </a:solidFill>
              </a:rPr>
              <a:t>Error 404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200919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Physics Project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AF5B-EF2F-4E50-BC35-0D391BA1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312184"/>
            <a:ext cx="8520600" cy="606600"/>
          </a:xfrm>
        </p:spPr>
        <p:txBody>
          <a:bodyPr/>
          <a:lstStyle/>
          <a:p>
            <a:r>
              <a:rPr lang="en-GB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OUR TEAM</a:t>
            </a:r>
            <a:endParaRPr lang="en-US" b="1" dirty="0">
              <a:ln w="13462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1" name="Google Shape;6947;p55">
            <a:extLst>
              <a:ext uri="{FF2B5EF4-FFF2-40B4-BE49-F238E27FC236}">
                <a16:creationId xmlns:a16="http://schemas.microsoft.com/office/drawing/2014/main" id="{4B4FF0EB-00C9-4A03-A236-AC4A3DB313AC}"/>
              </a:ext>
            </a:extLst>
          </p:cNvPr>
          <p:cNvGrpSpPr/>
          <p:nvPr/>
        </p:nvGrpSpPr>
        <p:grpSpPr>
          <a:xfrm>
            <a:off x="6827195" y="1533661"/>
            <a:ext cx="1625519" cy="1621138"/>
            <a:chOff x="1310075" y="3253275"/>
            <a:chExt cx="296950" cy="296150"/>
          </a:xfrm>
          <a:solidFill>
            <a:srgbClr val="FFFF00"/>
          </a:solidFill>
        </p:grpSpPr>
        <p:sp>
          <p:nvSpPr>
            <p:cNvPr id="22" name="Google Shape;6948;p55">
              <a:extLst>
                <a:ext uri="{FF2B5EF4-FFF2-40B4-BE49-F238E27FC236}">
                  <a16:creationId xmlns:a16="http://schemas.microsoft.com/office/drawing/2014/main" id="{AB24968D-E307-4C6A-AD4B-E8A1C31C9994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49;p55">
              <a:extLst>
                <a:ext uri="{FF2B5EF4-FFF2-40B4-BE49-F238E27FC236}">
                  <a16:creationId xmlns:a16="http://schemas.microsoft.com/office/drawing/2014/main" id="{D2EF940C-CB50-481D-BD36-04B2E38C7170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50;p55">
              <a:extLst>
                <a:ext uri="{FF2B5EF4-FFF2-40B4-BE49-F238E27FC236}">
                  <a16:creationId xmlns:a16="http://schemas.microsoft.com/office/drawing/2014/main" id="{FB4E94B3-1925-432E-A0F1-089A1A10809E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007;p57">
            <a:extLst>
              <a:ext uri="{FF2B5EF4-FFF2-40B4-BE49-F238E27FC236}">
                <a16:creationId xmlns:a16="http://schemas.microsoft.com/office/drawing/2014/main" id="{76F52CAD-A2E2-4D6C-BFCF-979147CD21C9}"/>
              </a:ext>
            </a:extLst>
          </p:cNvPr>
          <p:cNvGrpSpPr/>
          <p:nvPr/>
        </p:nvGrpSpPr>
        <p:grpSpPr>
          <a:xfrm>
            <a:off x="4794913" y="1536311"/>
            <a:ext cx="1618488" cy="1618488"/>
            <a:chOff x="-44512325" y="3176075"/>
            <a:chExt cx="300900" cy="300900"/>
          </a:xfrm>
          <a:solidFill>
            <a:srgbClr val="FFFF00"/>
          </a:solidFill>
        </p:grpSpPr>
        <p:sp>
          <p:nvSpPr>
            <p:cNvPr id="26" name="Google Shape;8008;p57">
              <a:extLst>
                <a:ext uri="{FF2B5EF4-FFF2-40B4-BE49-F238E27FC236}">
                  <a16:creationId xmlns:a16="http://schemas.microsoft.com/office/drawing/2014/main" id="{F9834EE6-8663-40A3-AE3E-D236A51196FC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09;p57">
              <a:extLst>
                <a:ext uri="{FF2B5EF4-FFF2-40B4-BE49-F238E27FC236}">
                  <a16:creationId xmlns:a16="http://schemas.microsoft.com/office/drawing/2014/main" id="{071A2623-862D-4CDF-8C54-EAD7903E61B3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10;p57">
              <a:extLst>
                <a:ext uri="{FF2B5EF4-FFF2-40B4-BE49-F238E27FC236}">
                  <a16:creationId xmlns:a16="http://schemas.microsoft.com/office/drawing/2014/main" id="{93A0CC65-CEA0-4BCA-A6B8-B4B1C2B0B22A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8007;p57">
            <a:extLst>
              <a:ext uri="{FF2B5EF4-FFF2-40B4-BE49-F238E27FC236}">
                <a16:creationId xmlns:a16="http://schemas.microsoft.com/office/drawing/2014/main" id="{54874873-9065-41CC-BE5B-EF32BAAF869B}"/>
              </a:ext>
            </a:extLst>
          </p:cNvPr>
          <p:cNvGrpSpPr/>
          <p:nvPr/>
        </p:nvGrpSpPr>
        <p:grpSpPr>
          <a:xfrm>
            <a:off x="2762631" y="1542408"/>
            <a:ext cx="1618488" cy="1618488"/>
            <a:chOff x="-44512325" y="3176075"/>
            <a:chExt cx="300900" cy="300900"/>
          </a:xfrm>
          <a:solidFill>
            <a:srgbClr val="FFFF00"/>
          </a:solidFill>
        </p:grpSpPr>
        <p:sp>
          <p:nvSpPr>
            <p:cNvPr id="30" name="Google Shape;8008;p57">
              <a:extLst>
                <a:ext uri="{FF2B5EF4-FFF2-40B4-BE49-F238E27FC236}">
                  <a16:creationId xmlns:a16="http://schemas.microsoft.com/office/drawing/2014/main" id="{9500BF45-1A10-4589-AEF9-EFB01790DC87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09;p57">
              <a:extLst>
                <a:ext uri="{FF2B5EF4-FFF2-40B4-BE49-F238E27FC236}">
                  <a16:creationId xmlns:a16="http://schemas.microsoft.com/office/drawing/2014/main" id="{0F2CAC96-3F36-4AF9-BD0B-673DD4CCF6F7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10;p57">
              <a:extLst>
                <a:ext uri="{FF2B5EF4-FFF2-40B4-BE49-F238E27FC236}">
                  <a16:creationId xmlns:a16="http://schemas.microsoft.com/office/drawing/2014/main" id="{8AFBB605-0A47-4DFF-9556-AC2DB62A2FA9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6292;p54">
            <a:extLst>
              <a:ext uri="{FF2B5EF4-FFF2-40B4-BE49-F238E27FC236}">
                <a16:creationId xmlns:a16="http://schemas.microsoft.com/office/drawing/2014/main" id="{306F9451-8BDE-4324-8780-43FFBF8AEE1A}"/>
              </a:ext>
            </a:extLst>
          </p:cNvPr>
          <p:cNvSpPr/>
          <p:nvPr/>
        </p:nvSpPr>
        <p:spPr>
          <a:xfrm>
            <a:off x="7197884" y="3456564"/>
            <a:ext cx="73638" cy="72762"/>
          </a:xfrm>
          <a:custGeom>
            <a:avLst/>
            <a:gdLst/>
            <a:ahLst/>
            <a:cxnLst/>
            <a:rect l="l" t="t" r="r" b="b"/>
            <a:pathLst>
              <a:path w="2521" h="2491" extrusionOk="0">
                <a:moveTo>
                  <a:pt x="1313" y="0"/>
                </a:moveTo>
                <a:cubicBezTo>
                  <a:pt x="1295" y="0"/>
                  <a:pt x="1278" y="1"/>
                  <a:pt x="1261" y="1"/>
                </a:cubicBezTo>
                <a:cubicBezTo>
                  <a:pt x="599" y="1"/>
                  <a:pt x="0" y="569"/>
                  <a:pt x="63" y="1230"/>
                </a:cubicBezTo>
                <a:cubicBezTo>
                  <a:pt x="0" y="1955"/>
                  <a:pt x="567" y="2490"/>
                  <a:pt x="1261" y="2490"/>
                </a:cubicBezTo>
                <a:cubicBezTo>
                  <a:pt x="1954" y="2490"/>
                  <a:pt x="2521" y="1955"/>
                  <a:pt x="2489" y="1230"/>
                </a:cubicBezTo>
                <a:cubicBezTo>
                  <a:pt x="2489" y="585"/>
                  <a:pt x="1980" y="0"/>
                  <a:pt x="131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7337;p56">
            <a:extLst>
              <a:ext uri="{FF2B5EF4-FFF2-40B4-BE49-F238E27FC236}">
                <a16:creationId xmlns:a16="http://schemas.microsoft.com/office/drawing/2014/main" id="{47BE8219-6C8D-409A-B86C-E8626F6798A0}"/>
              </a:ext>
            </a:extLst>
          </p:cNvPr>
          <p:cNvGrpSpPr/>
          <p:nvPr/>
        </p:nvGrpSpPr>
        <p:grpSpPr>
          <a:xfrm>
            <a:off x="730349" y="1528084"/>
            <a:ext cx="1618488" cy="1618488"/>
            <a:chOff x="-31093575" y="3911725"/>
            <a:chExt cx="291450" cy="291425"/>
          </a:xfrm>
          <a:solidFill>
            <a:srgbClr val="FFFF00"/>
          </a:solidFill>
        </p:grpSpPr>
        <p:sp>
          <p:nvSpPr>
            <p:cNvPr id="37" name="Google Shape;7338;p56">
              <a:extLst>
                <a:ext uri="{FF2B5EF4-FFF2-40B4-BE49-F238E27FC236}">
                  <a16:creationId xmlns:a16="http://schemas.microsoft.com/office/drawing/2014/main" id="{BBB08DD9-C94C-4066-A144-B8D42DDFE496}"/>
                </a:ext>
              </a:extLst>
            </p:cNvPr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39;p56">
              <a:extLst>
                <a:ext uri="{FF2B5EF4-FFF2-40B4-BE49-F238E27FC236}">
                  <a16:creationId xmlns:a16="http://schemas.microsoft.com/office/drawing/2014/main" id="{3A404120-9C28-4A60-BAC3-37D7B0D4846C}"/>
                </a:ext>
              </a:extLst>
            </p:cNvPr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6F47E8B-E344-4B5B-9799-28B23909C824}"/>
              </a:ext>
            </a:extLst>
          </p:cNvPr>
          <p:cNvSpPr txBox="1"/>
          <p:nvPr/>
        </p:nvSpPr>
        <p:spPr>
          <a:xfrm>
            <a:off x="7102859" y="3383534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Hristi</a:t>
            </a:r>
            <a:r>
              <a:rPr lang="en-GB" dirty="0">
                <a:solidFill>
                  <a:schemeClr val="bg1"/>
                </a:solidFill>
              </a:rPr>
              <a:t>yan Petrov</a:t>
            </a:r>
          </a:p>
          <a:p>
            <a:r>
              <a:rPr lang="en-GB" dirty="0">
                <a:solidFill>
                  <a:schemeClr val="bg1"/>
                </a:solidFill>
              </a:rPr>
              <a:t>QA engineer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C2568F-CE7F-4172-B7A5-F64CC277BCFE}"/>
              </a:ext>
            </a:extLst>
          </p:cNvPr>
          <p:cNvSpPr txBox="1"/>
          <p:nvPr/>
        </p:nvSpPr>
        <p:spPr>
          <a:xfrm>
            <a:off x="4970490" y="3387289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Mihail Petrov</a:t>
            </a:r>
          </a:p>
          <a:p>
            <a:r>
              <a:rPr lang="en-GB" dirty="0">
                <a:solidFill>
                  <a:schemeClr val="bg1"/>
                </a:solidFill>
              </a:rPr>
              <a:t>Back End Developer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5E9249-2431-40AB-AAE1-9E75EB13C07B}"/>
              </a:ext>
            </a:extLst>
          </p:cNvPr>
          <p:cNvSpPr txBox="1"/>
          <p:nvPr/>
        </p:nvSpPr>
        <p:spPr>
          <a:xfrm>
            <a:off x="2713777" y="3383534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Maxim Marinov</a:t>
            </a:r>
          </a:p>
          <a:p>
            <a:r>
              <a:rPr lang="en-GB" dirty="0">
                <a:solidFill>
                  <a:schemeClr val="bg1"/>
                </a:solidFill>
              </a:rPr>
              <a:t>Back End Developer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7AEC6E-78C9-4F3B-8BB7-A3E9589D16D2}"/>
              </a:ext>
            </a:extLst>
          </p:cNvPr>
          <p:cNvSpPr txBox="1"/>
          <p:nvPr/>
        </p:nvSpPr>
        <p:spPr>
          <a:xfrm>
            <a:off x="814875" y="3383534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Stefan Hristov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Scrum Trainer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4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8249" y="1629869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The Ide</a:t>
            </a:r>
            <a:r>
              <a:rPr lang="bg-BG" sz="3000" dirty="0"/>
              <a:t>а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969825" y="2437160"/>
            <a:ext cx="3282521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We wanted to create a helpful user-friendly application that would also provide knowledge and entertainment.</a:t>
            </a:r>
          </a:p>
          <a:p>
            <a:pPr marL="171450" lvl="0" indent="-171450" algn="just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In our collaborative work we created a calculator based on physics formulas and two games that implement movement and collision.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36469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7869;p57">
            <a:extLst>
              <a:ext uri="{FF2B5EF4-FFF2-40B4-BE49-F238E27FC236}">
                <a16:creationId xmlns:a16="http://schemas.microsoft.com/office/drawing/2014/main" id="{1504A35C-97EA-44F7-BAC7-4FEFAF0D16A9}"/>
              </a:ext>
            </a:extLst>
          </p:cNvPr>
          <p:cNvGrpSpPr/>
          <p:nvPr/>
        </p:nvGrpSpPr>
        <p:grpSpPr>
          <a:xfrm>
            <a:off x="792800" y="930507"/>
            <a:ext cx="3146506" cy="3160697"/>
            <a:chOff x="-49764975" y="3551225"/>
            <a:chExt cx="299300" cy="300650"/>
          </a:xfrm>
          <a:solidFill>
            <a:srgbClr val="FFFF00"/>
          </a:solidFill>
        </p:grpSpPr>
        <p:sp>
          <p:nvSpPr>
            <p:cNvPr id="12" name="Google Shape;7870;p57">
              <a:extLst>
                <a:ext uri="{FF2B5EF4-FFF2-40B4-BE49-F238E27FC236}">
                  <a16:creationId xmlns:a16="http://schemas.microsoft.com/office/drawing/2014/main" id="{C441A7C2-B38E-448C-9DE5-0C9BCF977A64}"/>
                </a:ext>
              </a:extLst>
            </p:cNvPr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71;p57">
              <a:extLst>
                <a:ext uri="{FF2B5EF4-FFF2-40B4-BE49-F238E27FC236}">
                  <a16:creationId xmlns:a16="http://schemas.microsoft.com/office/drawing/2014/main" id="{BD8DA366-54E5-4A7D-9CE2-F643421A5CE1}"/>
                </a:ext>
              </a:extLst>
            </p:cNvPr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72;p57">
              <a:extLst>
                <a:ext uri="{FF2B5EF4-FFF2-40B4-BE49-F238E27FC236}">
                  <a16:creationId xmlns:a16="http://schemas.microsoft.com/office/drawing/2014/main" id="{9912C281-627E-4953-878C-910191F57088}"/>
                </a:ext>
              </a:extLst>
            </p:cNvPr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73;p57">
              <a:extLst>
                <a:ext uri="{FF2B5EF4-FFF2-40B4-BE49-F238E27FC236}">
                  <a16:creationId xmlns:a16="http://schemas.microsoft.com/office/drawing/2014/main" id="{AF9A1488-AE53-4DC5-B70A-3655F869C2DF}"/>
                </a:ext>
              </a:extLst>
            </p:cNvPr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74;p57">
              <a:extLst>
                <a:ext uri="{FF2B5EF4-FFF2-40B4-BE49-F238E27FC236}">
                  <a16:creationId xmlns:a16="http://schemas.microsoft.com/office/drawing/2014/main" id="{5A2BF725-7E39-4E5C-A3CA-FB45A43EBD39}"/>
                </a:ext>
              </a:extLst>
            </p:cNvPr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75;p57">
              <a:extLst>
                <a:ext uri="{FF2B5EF4-FFF2-40B4-BE49-F238E27FC236}">
                  <a16:creationId xmlns:a16="http://schemas.microsoft.com/office/drawing/2014/main" id="{3AABFD5F-E6A6-49FE-9512-F3E94E4A3540}"/>
                </a:ext>
              </a:extLst>
            </p:cNvPr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76;p57">
              <a:extLst>
                <a:ext uri="{FF2B5EF4-FFF2-40B4-BE49-F238E27FC236}">
                  <a16:creationId xmlns:a16="http://schemas.microsoft.com/office/drawing/2014/main" id="{55432566-D24A-4174-A430-B54C10508DB5}"/>
                </a:ext>
              </a:extLst>
            </p:cNvPr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77;p57">
              <a:extLst>
                <a:ext uri="{FF2B5EF4-FFF2-40B4-BE49-F238E27FC236}">
                  <a16:creationId xmlns:a16="http://schemas.microsoft.com/office/drawing/2014/main" id="{1FC3FD07-65B4-46EC-A2B6-3DE358952737}"/>
                </a:ext>
              </a:extLst>
            </p:cNvPr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878;p57">
              <a:extLst>
                <a:ext uri="{FF2B5EF4-FFF2-40B4-BE49-F238E27FC236}">
                  <a16:creationId xmlns:a16="http://schemas.microsoft.com/office/drawing/2014/main" id="{C9FEB8BC-B75C-4E72-B302-57421E54A763}"/>
                </a:ext>
              </a:extLst>
            </p:cNvPr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79;p57">
              <a:extLst>
                <a:ext uri="{FF2B5EF4-FFF2-40B4-BE49-F238E27FC236}">
                  <a16:creationId xmlns:a16="http://schemas.microsoft.com/office/drawing/2014/main" id="{D6184804-D57C-4D1B-9E31-CFB87736FEE9}"/>
                </a:ext>
              </a:extLst>
            </p:cNvPr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80;p57">
              <a:extLst>
                <a:ext uri="{FF2B5EF4-FFF2-40B4-BE49-F238E27FC236}">
                  <a16:creationId xmlns:a16="http://schemas.microsoft.com/office/drawing/2014/main" id="{F4710029-0955-4696-8997-67CB320BBE1B}"/>
                </a:ext>
              </a:extLst>
            </p:cNvPr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490061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Technologies we used!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048008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E7014E-2282-4CA5-B5FF-8370F3DDE503}"/>
              </a:ext>
            </a:extLst>
          </p:cNvPr>
          <p:cNvGrpSpPr/>
          <p:nvPr/>
        </p:nvGrpSpPr>
        <p:grpSpPr>
          <a:xfrm>
            <a:off x="462606" y="1381779"/>
            <a:ext cx="8218787" cy="3337049"/>
            <a:chOff x="151350" y="1284702"/>
            <a:chExt cx="8218787" cy="333704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6269AE4-2F0A-4CBB-97B8-E61CF6B0F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68" y="1373986"/>
              <a:ext cx="1237878" cy="1391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ED3F1D9-106D-4FAC-B8AD-2A9B8C20F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9403" y="1284702"/>
              <a:ext cx="1500310" cy="150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itHub logo and symbol, meaning, history, PNG">
              <a:extLst>
                <a:ext uri="{FF2B5EF4-FFF2-40B4-BE49-F238E27FC236}">
                  <a16:creationId xmlns:a16="http://schemas.microsoft.com/office/drawing/2014/main" id="{683BF6DF-BEF7-47FA-8093-FAE729659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787" y="1470290"/>
              <a:ext cx="2007350" cy="1129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Microsoft Teams Logo, history, meaning, symbol, PNG">
              <a:extLst>
                <a:ext uri="{FF2B5EF4-FFF2-40B4-BE49-F238E27FC236}">
                  <a16:creationId xmlns:a16="http://schemas.microsoft.com/office/drawing/2014/main" id="{92D72688-16CA-4FA7-959A-C760F5DC6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0" y="3386924"/>
              <a:ext cx="2090313" cy="1175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Microsoft Word logo and symbol, meaning, history, PNG">
              <a:extLst>
                <a:ext uri="{FF2B5EF4-FFF2-40B4-BE49-F238E27FC236}">
                  <a16:creationId xmlns:a16="http://schemas.microsoft.com/office/drawing/2014/main" id="{618AE5D0-D88B-488D-99C1-D4C929ECB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131" y="3346440"/>
              <a:ext cx="2038114" cy="1273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Microsoft PowerPoint logo and symbol, meaning, history, PNG">
              <a:extLst>
                <a:ext uri="{FF2B5EF4-FFF2-40B4-BE49-F238E27FC236}">
                  <a16:creationId xmlns:a16="http://schemas.microsoft.com/office/drawing/2014/main" id="{A0BBAA55-14F4-48F8-8345-7C3E076DE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7200" y="3406304"/>
              <a:ext cx="1944715" cy="1215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oxygen Logo by VoltraNeo on DeviantArt">
              <a:extLst>
                <a:ext uri="{FF2B5EF4-FFF2-40B4-BE49-F238E27FC236}">
                  <a16:creationId xmlns:a16="http://schemas.microsoft.com/office/drawing/2014/main" id="{D624E7DD-011B-4283-84B3-80313A427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18" y="3346441"/>
              <a:ext cx="1273820" cy="1273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Visual Studio logo and symbol, meaning, history, PNG">
              <a:extLst>
                <a:ext uri="{FF2B5EF4-FFF2-40B4-BE49-F238E27FC236}">
                  <a16:creationId xmlns:a16="http://schemas.microsoft.com/office/drawing/2014/main" id="{4982FC16-41A9-4BD5-A6D0-031896B8A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9829" y="1470290"/>
              <a:ext cx="1906718" cy="1191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0C948A2-99E1-404A-AD34-B90B15761F17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311700" y="180596"/>
            <a:ext cx="8520600" cy="606600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Parts of our project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5E4FB5-237D-42AE-8085-DEE2A50F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6" y="950482"/>
            <a:ext cx="3094007" cy="367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D286D-E6AC-4D98-9B02-B986DF6B0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989" y="950482"/>
            <a:ext cx="2629339" cy="3670661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B5ACD12-8A1B-4B84-8630-1E1AF18F0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34" y="950482"/>
            <a:ext cx="2471460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74CC29C-914B-4255-8335-473B1FD93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386" y="2785812"/>
            <a:ext cx="2497408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61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655050" y="369711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 let’s continue with the application!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420E2A-3299-455E-800B-AB9C9CF3C6EC}"/>
              </a:ext>
            </a:extLst>
          </p:cNvPr>
          <p:cNvGrpSpPr/>
          <p:nvPr/>
        </p:nvGrpSpPr>
        <p:grpSpPr>
          <a:xfrm>
            <a:off x="2247633" y="1175979"/>
            <a:ext cx="4648735" cy="3376427"/>
            <a:chOff x="500881" y="1084539"/>
            <a:chExt cx="3762049" cy="2732417"/>
          </a:xfrm>
        </p:grpSpPr>
        <p:sp>
          <p:nvSpPr>
            <p:cNvPr id="459" name="Google Shape;459;p29"/>
            <p:cNvSpPr/>
            <p:nvPr/>
          </p:nvSpPr>
          <p:spPr>
            <a:xfrm>
              <a:off x="2354485" y="2976510"/>
              <a:ext cx="621066" cy="619705"/>
            </a:xfrm>
            <a:custGeom>
              <a:avLst/>
              <a:gdLst/>
              <a:ahLst/>
              <a:cxnLst/>
              <a:rect l="l" t="t" r="r" b="b"/>
              <a:pathLst>
                <a:path w="41529" h="41438" extrusionOk="0">
                  <a:moveTo>
                    <a:pt x="3025" y="1"/>
                  </a:moveTo>
                  <a:lnTo>
                    <a:pt x="0" y="41438"/>
                  </a:lnTo>
                  <a:lnTo>
                    <a:pt x="41529" y="41438"/>
                  </a:lnTo>
                  <a:lnTo>
                    <a:pt x="38504" y="1"/>
                  </a:lnTo>
                  <a:close/>
                </a:path>
              </a:pathLst>
            </a:custGeom>
            <a:solidFill>
              <a:srgbClr val="161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2211902" y="3481050"/>
              <a:ext cx="906228" cy="115168"/>
            </a:xfrm>
            <a:custGeom>
              <a:avLst/>
              <a:gdLst/>
              <a:ahLst/>
              <a:cxnLst/>
              <a:rect l="l" t="t" r="r" b="b"/>
              <a:pathLst>
                <a:path w="60597" h="7701" extrusionOk="0">
                  <a:moveTo>
                    <a:pt x="0" y="0"/>
                  </a:moveTo>
                  <a:lnTo>
                    <a:pt x="0" y="7701"/>
                  </a:lnTo>
                  <a:lnTo>
                    <a:pt x="60597" y="7701"/>
                  </a:lnTo>
                  <a:lnTo>
                    <a:pt x="60597" y="0"/>
                  </a:lnTo>
                  <a:close/>
                </a:path>
              </a:pathLst>
            </a:custGeom>
            <a:solidFill>
              <a:srgbClr val="161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121939" y="1084539"/>
              <a:ext cx="3086129" cy="2093521"/>
            </a:xfrm>
            <a:custGeom>
              <a:avLst/>
              <a:gdLst/>
              <a:ahLst/>
              <a:cxnLst/>
              <a:rect l="l" t="t" r="r" b="b"/>
              <a:pathLst>
                <a:path w="206361" h="139988" extrusionOk="0">
                  <a:moveTo>
                    <a:pt x="5501" y="0"/>
                  </a:moveTo>
                  <a:cubicBezTo>
                    <a:pt x="2476" y="0"/>
                    <a:pt x="1" y="2475"/>
                    <a:pt x="1" y="5500"/>
                  </a:cubicBezTo>
                  <a:lnTo>
                    <a:pt x="1" y="134487"/>
                  </a:lnTo>
                  <a:cubicBezTo>
                    <a:pt x="1" y="137512"/>
                    <a:pt x="2476" y="139987"/>
                    <a:pt x="5501" y="139987"/>
                  </a:cubicBezTo>
                  <a:lnTo>
                    <a:pt x="200860" y="139987"/>
                  </a:lnTo>
                  <a:cubicBezTo>
                    <a:pt x="203885" y="139987"/>
                    <a:pt x="206360" y="137512"/>
                    <a:pt x="206360" y="134487"/>
                  </a:cubicBezTo>
                  <a:lnTo>
                    <a:pt x="206360" y="5500"/>
                  </a:lnTo>
                  <a:cubicBezTo>
                    <a:pt x="206360" y="2475"/>
                    <a:pt x="203885" y="0"/>
                    <a:pt x="200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202832" y="1166792"/>
              <a:ext cx="2924346" cy="1643839"/>
            </a:xfrm>
            <a:custGeom>
              <a:avLst/>
              <a:gdLst/>
              <a:ahLst/>
              <a:cxnLst/>
              <a:rect l="l" t="t" r="r" b="b"/>
              <a:pathLst>
                <a:path w="195543" h="109919" extrusionOk="0">
                  <a:moveTo>
                    <a:pt x="0" y="0"/>
                  </a:moveTo>
                  <a:lnTo>
                    <a:pt x="0" y="109918"/>
                  </a:lnTo>
                  <a:lnTo>
                    <a:pt x="195543" y="10991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121939" y="2899745"/>
              <a:ext cx="3086129" cy="278328"/>
            </a:xfrm>
            <a:custGeom>
              <a:avLst/>
              <a:gdLst/>
              <a:ahLst/>
              <a:cxnLst/>
              <a:rect l="l" t="t" r="r" b="b"/>
              <a:pathLst>
                <a:path w="206361" h="18611" extrusionOk="0">
                  <a:moveTo>
                    <a:pt x="1" y="0"/>
                  </a:moveTo>
                  <a:lnTo>
                    <a:pt x="1" y="13110"/>
                  </a:lnTo>
                  <a:cubicBezTo>
                    <a:pt x="1" y="16135"/>
                    <a:pt x="2476" y="18610"/>
                    <a:pt x="5501" y="18610"/>
                  </a:cubicBezTo>
                  <a:lnTo>
                    <a:pt x="200860" y="18610"/>
                  </a:lnTo>
                  <a:cubicBezTo>
                    <a:pt x="203885" y="18610"/>
                    <a:pt x="206360" y="16135"/>
                    <a:pt x="206360" y="13110"/>
                  </a:cubicBezTo>
                  <a:lnTo>
                    <a:pt x="206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202832" y="1166792"/>
              <a:ext cx="2924346" cy="120657"/>
            </a:xfrm>
            <a:custGeom>
              <a:avLst/>
              <a:gdLst/>
              <a:ahLst/>
              <a:cxnLst/>
              <a:rect l="l" t="t" r="r" b="b"/>
              <a:pathLst>
                <a:path w="195543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195543" y="806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202832" y="1287435"/>
              <a:ext cx="2924346" cy="119296"/>
            </a:xfrm>
            <a:custGeom>
              <a:avLst/>
              <a:gdLst/>
              <a:ahLst/>
              <a:cxnLst/>
              <a:rect l="l" t="t" r="r" b="b"/>
              <a:pathLst>
                <a:path w="195543" h="7977" extrusionOk="0">
                  <a:moveTo>
                    <a:pt x="0" y="1"/>
                  </a:moveTo>
                  <a:lnTo>
                    <a:pt x="0" y="7977"/>
                  </a:lnTo>
                  <a:lnTo>
                    <a:pt x="195543" y="7977"/>
                  </a:lnTo>
                  <a:lnTo>
                    <a:pt x="195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3578790" y="1287435"/>
              <a:ext cx="548415" cy="119296"/>
            </a:xfrm>
            <a:custGeom>
              <a:avLst/>
              <a:gdLst/>
              <a:ahLst/>
              <a:cxnLst/>
              <a:rect l="l" t="t" r="r" b="b"/>
              <a:pathLst>
                <a:path w="36671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36671" y="7977"/>
                  </a:lnTo>
                  <a:lnTo>
                    <a:pt x="366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3172966" y="1287435"/>
              <a:ext cx="407210" cy="119296"/>
            </a:xfrm>
            <a:custGeom>
              <a:avLst/>
              <a:gdLst/>
              <a:ahLst/>
              <a:cxnLst/>
              <a:rect l="l" t="t" r="r" b="b"/>
              <a:pathLst>
                <a:path w="27229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27228" y="7977"/>
                  </a:lnTo>
                  <a:lnTo>
                    <a:pt x="2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776744" y="1510909"/>
              <a:ext cx="1257222" cy="316717"/>
            </a:xfrm>
            <a:custGeom>
              <a:avLst/>
              <a:gdLst/>
              <a:ahLst/>
              <a:cxnLst/>
              <a:rect l="l" t="t" r="r" b="b"/>
              <a:pathLst>
                <a:path w="84067" h="21178" extrusionOk="0">
                  <a:moveTo>
                    <a:pt x="1" y="1"/>
                  </a:moveTo>
                  <a:lnTo>
                    <a:pt x="1" y="21178"/>
                  </a:lnTo>
                  <a:lnTo>
                    <a:pt x="84067" y="21178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776744" y="1916731"/>
              <a:ext cx="963835" cy="67193"/>
            </a:xfrm>
            <a:custGeom>
              <a:avLst/>
              <a:gdLst/>
              <a:ahLst/>
              <a:cxnLst/>
              <a:rect l="l" t="t" r="r" b="b"/>
              <a:pathLst>
                <a:path w="64449" h="4493" extrusionOk="0">
                  <a:moveTo>
                    <a:pt x="1" y="0"/>
                  </a:moveTo>
                  <a:lnTo>
                    <a:pt x="1" y="4493"/>
                  </a:lnTo>
                  <a:lnTo>
                    <a:pt x="64448" y="4493"/>
                  </a:lnTo>
                  <a:lnTo>
                    <a:pt x="64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776744" y="2063425"/>
              <a:ext cx="1257222" cy="67193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776744" y="2210120"/>
              <a:ext cx="1257222" cy="67193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776744" y="2356815"/>
              <a:ext cx="1257222" cy="67208"/>
            </a:xfrm>
            <a:custGeom>
              <a:avLst/>
              <a:gdLst/>
              <a:ahLst/>
              <a:cxnLst/>
              <a:rect l="l" t="t" r="r" b="b"/>
              <a:pathLst>
                <a:path w="84067" h="4494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776744" y="2503524"/>
              <a:ext cx="699236" cy="67193"/>
            </a:xfrm>
            <a:custGeom>
              <a:avLst/>
              <a:gdLst/>
              <a:ahLst/>
              <a:cxnLst/>
              <a:rect l="l" t="t" r="r" b="b"/>
              <a:pathLst>
                <a:path w="46756" h="4493" extrusionOk="0">
                  <a:moveTo>
                    <a:pt x="1" y="0"/>
                  </a:moveTo>
                  <a:lnTo>
                    <a:pt x="1" y="4492"/>
                  </a:lnTo>
                  <a:lnTo>
                    <a:pt x="46755" y="4492"/>
                  </a:lnTo>
                  <a:lnTo>
                    <a:pt x="46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3559602" y="2511750"/>
              <a:ext cx="124770" cy="117920"/>
            </a:xfrm>
            <a:custGeom>
              <a:avLst/>
              <a:gdLst/>
              <a:ahLst/>
              <a:cxnLst/>
              <a:rect l="l" t="t" r="r" b="b"/>
              <a:pathLst>
                <a:path w="8343" h="7885" extrusionOk="0">
                  <a:moveTo>
                    <a:pt x="4217" y="0"/>
                  </a:moveTo>
                  <a:lnTo>
                    <a:pt x="2934" y="2567"/>
                  </a:lnTo>
                  <a:lnTo>
                    <a:pt x="0" y="3025"/>
                  </a:lnTo>
                  <a:lnTo>
                    <a:pt x="2109" y="5042"/>
                  </a:lnTo>
                  <a:lnTo>
                    <a:pt x="1650" y="7884"/>
                  </a:lnTo>
                  <a:lnTo>
                    <a:pt x="4217" y="6509"/>
                  </a:lnTo>
                  <a:lnTo>
                    <a:pt x="6692" y="7884"/>
                  </a:lnTo>
                  <a:lnTo>
                    <a:pt x="6234" y="5042"/>
                  </a:lnTo>
                  <a:lnTo>
                    <a:pt x="8343" y="3025"/>
                  </a:lnTo>
                  <a:lnTo>
                    <a:pt x="5501" y="2567"/>
                  </a:lnTo>
                  <a:lnTo>
                    <a:pt x="4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3722748" y="2511750"/>
              <a:ext cx="123409" cy="117920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2" y="2567"/>
                  </a:lnTo>
                  <a:lnTo>
                    <a:pt x="1" y="3025"/>
                  </a:lnTo>
                  <a:lnTo>
                    <a:pt x="2109" y="5042"/>
                  </a:lnTo>
                  <a:lnTo>
                    <a:pt x="1559" y="7884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234" y="5042"/>
                  </a:lnTo>
                  <a:lnTo>
                    <a:pt x="8251" y="3025"/>
                  </a:lnTo>
                  <a:lnTo>
                    <a:pt x="5409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3885894" y="2511750"/>
              <a:ext cx="123409" cy="117920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3" y="2567"/>
                  </a:lnTo>
                  <a:lnTo>
                    <a:pt x="1" y="3025"/>
                  </a:lnTo>
                  <a:lnTo>
                    <a:pt x="2018" y="5042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143" y="5042"/>
                  </a:lnTo>
                  <a:lnTo>
                    <a:pt x="8252" y="3025"/>
                  </a:lnTo>
                  <a:lnTo>
                    <a:pt x="5410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680246" y="1199693"/>
              <a:ext cx="65817" cy="55498"/>
            </a:xfrm>
            <a:custGeom>
              <a:avLst/>
              <a:gdLst/>
              <a:ahLst/>
              <a:cxnLst/>
              <a:rect l="l" t="t" r="r" b="b"/>
              <a:pathLst>
                <a:path w="4401" h="3711" extrusionOk="0">
                  <a:moveTo>
                    <a:pt x="2567" y="1"/>
                  </a:moveTo>
                  <a:cubicBezTo>
                    <a:pt x="917" y="1"/>
                    <a:pt x="1" y="2018"/>
                    <a:pt x="1192" y="3209"/>
                  </a:cubicBezTo>
                  <a:cubicBezTo>
                    <a:pt x="1566" y="3555"/>
                    <a:pt x="2022" y="3710"/>
                    <a:pt x="2470" y="3710"/>
                  </a:cubicBezTo>
                  <a:cubicBezTo>
                    <a:pt x="3451" y="3710"/>
                    <a:pt x="4401" y="2966"/>
                    <a:pt x="4401" y="1834"/>
                  </a:cubicBezTo>
                  <a:cubicBezTo>
                    <a:pt x="4401" y="826"/>
                    <a:pt x="3576" y="1"/>
                    <a:pt x="2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802265" y="1199693"/>
              <a:ext cx="64456" cy="55498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92" y="3209"/>
                  </a:cubicBezTo>
                  <a:cubicBezTo>
                    <a:pt x="1566" y="3555"/>
                    <a:pt x="2013" y="3710"/>
                    <a:pt x="2449" y="3710"/>
                  </a:cubicBezTo>
                  <a:cubicBezTo>
                    <a:pt x="3403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924284" y="1199693"/>
              <a:ext cx="64456" cy="55498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01" y="3209"/>
                  </a:cubicBezTo>
                  <a:cubicBezTo>
                    <a:pt x="1475" y="3555"/>
                    <a:pt x="1930" y="3710"/>
                    <a:pt x="2379" y="3710"/>
                  </a:cubicBezTo>
                  <a:cubicBezTo>
                    <a:pt x="3360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298799" y="1510909"/>
              <a:ext cx="471636" cy="473012"/>
            </a:xfrm>
            <a:custGeom>
              <a:avLst/>
              <a:gdLst/>
              <a:ahLst/>
              <a:cxnLst/>
              <a:rect l="l" t="t" r="r" b="b"/>
              <a:pathLst>
                <a:path w="31537" h="31629" extrusionOk="0">
                  <a:moveTo>
                    <a:pt x="1" y="1"/>
                  </a:moveTo>
                  <a:lnTo>
                    <a:pt x="1" y="31629"/>
                  </a:lnTo>
                  <a:lnTo>
                    <a:pt x="31537" y="31629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1298799" y="2074403"/>
              <a:ext cx="471636" cy="135732"/>
            </a:xfrm>
            <a:custGeom>
              <a:avLst/>
              <a:gdLst/>
              <a:ahLst/>
              <a:cxnLst/>
              <a:rect l="l" t="t" r="r" b="b"/>
              <a:pathLst>
                <a:path w="31537" h="9076" extrusionOk="0">
                  <a:moveTo>
                    <a:pt x="1" y="0"/>
                  </a:moveTo>
                  <a:lnTo>
                    <a:pt x="1" y="9076"/>
                  </a:lnTo>
                  <a:lnTo>
                    <a:pt x="31537" y="9076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1298799" y="2277299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1"/>
                  </a:moveTo>
                  <a:lnTo>
                    <a:pt x="1" y="3393"/>
                  </a:lnTo>
                  <a:lnTo>
                    <a:pt x="31537" y="3393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1298799" y="2389731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1298799" y="2503524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298799" y="2615942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899309" y="1510909"/>
              <a:ext cx="765023" cy="473012"/>
            </a:xfrm>
            <a:custGeom>
              <a:avLst/>
              <a:gdLst/>
              <a:ahLst/>
              <a:cxnLst/>
              <a:rect l="l" t="t" r="r" b="b"/>
              <a:pathLst>
                <a:path w="51155" h="31629" extrusionOk="0">
                  <a:moveTo>
                    <a:pt x="0" y="1"/>
                  </a:moveTo>
                  <a:lnTo>
                    <a:pt x="0" y="31629"/>
                  </a:lnTo>
                  <a:lnTo>
                    <a:pt x="51155" y="31629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899309" y="2074403"/>
              <a:ext cx="765023" cy="135732"/>
            </a:xfrm>
            <a:custGeom>
              <a:avLst/>
              <a:gdLst/>
              <a:ahLst/>
              <a:cxnLst/>
              <a:rect l="l" t="t" r="r" b="b"/>
              <a:pathLst>
                <a:path w="51155" h="9076" extrusionOk="0">
                  <a:moveTo>
                    <a:pt x="0" y="0"/>
                  </a:moveTo>
                  <a:lnTo>
                    <a:pt x="0" y="9076"/>
                  </a:lnTo>
                  <a:lnTo>
                    <a:pt x="51155" y="9076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899309" y="2277299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1"/>
                  </a:moveTo>
                  <a:lnTo>
                    <a:pt x="0" y="3393"/>
                  </a:lnTo>
                  <a:lnTo>
                    <a:pt x="51155" y="3393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1899309" y="2389731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1899309" y="2503524"/>
              <a:ext cx="765023" cy="50742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1899309" y="2615942"/>
              <a:ext cx="471636" cy="50742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31536" y="3392"/>
                  </a:lnTo>
                  <a:lnTo>
                    <a:pt x="31536" y="0"/>
                  </a:lnTo>
                  <a:close/>
                </a:path>
              </a:pathLst>
            </a:custGeom>
            <a:solidFill>
              <a:srgbClr val="F4E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695552" y="2502149"/>
              <a:ext cx="2085295" cy="1140678"/>
            </a:xfrm>
            <a:custGeom>
              <a:avLst/>
              <a:gdLst/>
              <a:ahLst/>
              <a:cxnLst/>
              <a:rect l="l" t="t" r="r" b="b"/>
              <a:pathLst>
                <a:path w="139438" h="76274" extrusionOk="0">
                  <a:moveTo>
                    <a:pt x="5776" y="0"/>
                  </a:moveTo>
                  <a:cubicBezTo>
                    <a:pt x="2568" y="0"/>
                    <a:pt x="1" y="2659"/>
                    <a:pt x="1" y="5868"/>
                  </a:cubicBezTo>
                  <a:lnTo>
                    <a:pt x="1" y="76274"/>
                  </a:lnTo>
                  <a:lnTo>
                    <a:pt x="139438" y="76274"/>
                  </a:lnTo>
                  <a:lnTo>
                    <a:pt x="139438" y="5868"/>
                  </a:lnTo>
                  <a:cubicBezTo>
                    <a:pt x="139346" y="2659"/>
                    <a:pt x="136871" y="92"/>
                    <a:pt x="133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750393" y="2566515"/>
              <a:ext cx="1975630" cy="1076311"/>
            </a:xfrm>
            <a:custGeom>
              <a:avLst/>
              <a:gdLst/>
              <a:ahLst/>
              <a:cxnLst/>
              <a:rect l="l" t="t" r="r" b="b"/>
              <a:pathLst>
                <a:path w="132105" h="71970" extrusionOk="0">
                  <a:moveTo>
                    <a:pt x="2686" y="1"/>
                  </a:moveTo>
                  <a:cubicBezTo>
                    <a:pt x="1199" y="1"/>
                    <a:pt x="1" y="1250"/>
                    <a:pt x="1" y="2755"/>
                  </a:cubicBezTo>
                  <a:lnTo>
                    <a:pt x="1" y="71970"/>
                  </a:lnTo>
                  <a:lnTo>
                    <a:pt x="132104" y="71970"/>
                  </a:lnTo>
                  <a:lnTo>
                    <a:pt x="132104" y="2755"/>
                  </a:lnTo>
                  <a:cubicBezTo>
                    <a:pt x="132104" y="1197"/>
                    <a:pt x="130821" y="5"/>
                    <a:pt x="129354" y="5"/>
                  </a:cubicBezTo>
                  <a:lnTo>
                    <a:pt x="2843" y="5"/>
                  </a:lnTo>
                  <a:cubicBezTo>
                    <a:pt x="2790" y="2"/>
                    <a:pt x="2738" y="1"/>
                    <a:pt x="2686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500881" y="3642820"/>
              <a:ext cx="2474649" cy="174136"/>
            </a:xfrm>
            <a:custGeom>
              <a:avLst/>
              <a:gdLst/>
              <a:ahLst/>
              <a:cxnLst/>
              <a:rect l="l" t="t" r="r" b="b"/>
              <a:pathLst>
                <a:path w="165473" h="11644" extrusionOk="0">
                  <a:moveTo>
                    <a:pt x="0" y="1"/>
                  </a:moveTo>
                  <a:lnTo>
                    <a:pt x="0" y="4859"/>
                  </a:lnTo>
                  <a:cubicBezTo>
                    <a:pt x="0" y="8618"/>
                    <a:pt x="3025" y="11643"/>
                    <a:pt x="6784" y="11643"/>
                  </a:cubicBezTo>
                  <a:lnTo>
                    <a:pt x="158689" y="11643"/>
                  </a:lnTo>
                  <a:cubicBezTo>
                    <a:pt x="162448" y="11643"/>
                    <a:pt x="165473" y="8618"/>
                    <a:pt x="165473" y="4859"/>
                  </a:cubicBezTo>
                  <a:lnTo>
                    <a:pt x="165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505831" y="3619509"/>
              <a:ext cx="464786" cy="79524"/>
            </a:xfrm>
            <a:custGeom>
              <a:avLst/>
              <a:gdLst/>
              <a:ahLst/>
              <a:cxnLst/>
              <a:rect l="l" t="t" r="r" b="b"/>
              <a:pathLst>
                <a:path w="31079" h="3760" extrusionOk="0">
                  <a:moveTo>
                    <a:pt x="1" y="1"/>
                  </a:moveTo>
                  <a:lnTo>
                    <a:pt x="1" y="3759"/>
                  </a:lnTo>
                  <a:lnTo>
                    <a:pt x="31078" y="3759"/>
                  </a:lnTo>
                  <a:lnTo>
                    <a:pt x="3107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881" y="3642820"/>
              <a:ext cx="2474649" cy="174136"/>
            </a:xfrm>
            <a:custGeom>
              <a:avLst/>
              <a:gdLst/>
              <a:ahLst/>
              <a:cxnLst/>
              <a:rect l="l" t="t" r="r" b="b"/>
              <a:pathLst>
                <a:path w="165473" h="11644" extrusionOk="0">
                  <a:moveTo>
                    <a:pt x="0" y="1"/>
                  </a:moveTo>
                  <a:lnTo>
                    <a:pt x="0" y="2384"/>
                  </a:lnTo>
                  <a:cubicBezTo>
                    <a:pt x="0" y="7518"/>
                    <a:pt x="4125" y="11643"/>
                    <a:pt x="9259" y="11643"/>
                  </a:cubicBezTo>
                  <a:lnTo>
                    <a:pt x="156214" y="11643"/>
                  </a:lnTo>
                  <a:cubicBezTo>
                    <a:pt x="161347" y="11643"/>
                    <a:pt x="165473" y="7518"/>
                    <a:pt x="165473" y="2384"/>
                  </a:cubicBezTo>
                  <a:lnTo>
                    <a:pt x="165473" y="1"/>
                  </a:lnTo>
                  <a:lnTo>
                    <a:pt x="165381" y="1"/>
                  </a:lnTo>
                  <a:cubicBezTo>
                    <a:pt x="164556" y="4401"/>
                    <a:pt x="160706" y="7701"/>
                    <a:pt x="156214" y="7701"/>
                  </a:cubicBezTo>
                  <a:lnTo>
                    <a:pt x="9259" y="7701"/>
                  </a:lnTo>
                  <a:cubicBezTo>
                    <a:pt x="4767" y="7701"/>
                    <a:pt x="825" y="440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750393" y="2566515"/>
              <a:ext cx="1975630" cy="80966"/>
            </a:xfrm>
            <a:custGeom>
              <a:avLst/>
              <a:gdLst/>
              <a:ahLst/>
              <a:cxnLst/>
              <a:rect l="l" t="t" r="r" b="b"/>
              <a:pathLst>
                <a:path w="132105" h="5414" extrusionOk="0">
                  <a:moveTo>
                    <a:pt x="2686" y="1"/>
                  </a:moveTo>
                  <a:cubicBezTo>
                    <a:pt x="1199" y="1"/>
                    <a:pt x="1" y="1250"/>
                    <a:pt x="1" y="2755"/>
                  </a:cubicBezTo>
                  <a:lnTo>
                    <a:pt x="1" y="5414"/>
                  </a:lnTo>
                  <a:lnTo>
                    <a:pt x="132104" y="5414"/>
                  </a:lnTo>
                  <a:lnTo>
                    <a:pt x="132104" y="2755"/>
                  </a:lnTo>
                  <a:cubicBezTo>
                    <a:pt x="132104" y="1197"/>
                    <a:pt x="130821" y="5"/>
                    <a:pt x="129354" y="5"/>
                  </a:cubicBezTo>
                  <a:lnTo>
                    <a:pt x="2843" y="5"/>
                  </a:lnTo>
                  <a:cubicBezTo>
                    <a:pt x="2790" y="2"/>
                    <a:pt x="2738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750393" y="2647467"/>
              <a:ext cx="1975630" cy="80907"/>
            </a:xfrm>
            <a:custGeom>
              <a:avLst/>
              <a:gdLst/>
              <a:ahLst/>
              <a:cxnLst/>
              <a:rect l="l" t="t" r="r" b="b"/>
              <a:pathLst>
                <a:path w="132105" h="5410" extrusionOk="0">
                  <a:moveTo>
                    <a:pt x="1" y="1"/>
                  </a:moveTo>
                  <a:lnTo>
                    <a:pt x="1" y="5410"/>
                  </a:lnTo>
                  <a:lnTo>
                    <a:pt x="132104" y="5410"/>
                  </a:lnTo>
                  <a:lnTo>
                    <a:pt x="132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355846" y="2647467"/>
              <a:ext cx="370196" cy="80907"/>
            </a:xfrm>
            <a:custGeom>
              <a:avLst/>
              <a:gdLst/>
              <a:ahLst/>
              <a:cxnLst/>
              <a:rect l="l" t="t" r="r" b="b"/>
              <a:pathLst>
                <a:path w="24754" h="5410" extrusionOk="0">
                  <a:moveTo>
                    <a:pt x="1" y="1"/>
                  </a:moveTo>
                  <a:lnTo>
                    <a:pt x="1" y="5410"/>
                  </a:lnTo>
                  <a:lnTo>
                    <a:pt x="24753" y="5410"/>
                  </a:lnTo>
                  <a:lnTo>
                    <a:pt x="247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80282" y="2647467"/>
              <a:ext cx="275576" cy="80907"/>
            </a:xfrm>
            <a:custGeom>
              <a:avLst/>
              <a:gdLst/>
              <a:ahLst/>
              <a:cxnLst/>
              <a:rect l="l" t="t" r="r" b="b"/>
              <a:pathLst>
                <a:path w="18427" h="5410" extrusionOk="0">
                  <a:moveTo>
                    <a:pt x="0" y="1"/>
                  </a:moveTo>
                  <a:lnTo>
                    <a:pt x="0" y="5410"/>
                  </a:lnTo>
                  <a:lnTo>
                    <a:pt x="18427" y="5410"/>
                  </a:lnTo>
                  <a:lnTo>
                    <a:pt x="18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1812928" y="2798290"/>
              <a:ext cx="850027" cy="213886"/>
            </a:xfrm>
            <a:custGeom>
              <a:avLst/>
              <a:gdLst/>
              <a:ahLst/>
              <a:cxnLst/>
              <a:rect l="l" t="t" r="r" b="b"/>
              <a:pathLst>
                <a:path w="56839" h="14302" extrusionOk="0">
                  <a:moveTo>
                    <a:pt x="1" y="0"/>
                  </a:moveTo>
                  <a:lnTo>
                    <a:pt x="1" y="14301"/>
                  </a:lnTo>
                  <a:lnTo>
                    <a:pt x="56839" y="14301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1812928" y="3072492"/>
              <a:ext cx="651245" cy="45254"/>
            </a:xfrm>
            <a:custGeom>
              <a:avLst/>
              <a:gdLst/>
              <a:ahLst/>
              <a:cxnLst/>
              <a:rect l="l" t="t" r="r" b="b"/>
              <a:pathLst>
                <a:path w="43547" h="3026" extrusionOk="0">
                  <a:moveTo>
                    <a:pt x="1" y="0"/>
                  </a:moveTo>
                  <a:lnTo>
                    <a:pt x="1" y="3025"/>
                  </a:lnTo>
                  <a:lnTo>
                    <a:pt x="43546" y="3025"/>
                  </a:lnTo>
                  <a:lnTo>
                    <a:pt x="435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1812928" y="3171195"/>
              <a:ext cx="850027" cy="45254"/>
            </a:xfrm>
            <a:custGeom>
              <a:avLst/>
              <a:gdLst/>
              <a:ahLst/>
              <a:cxnLst/>
              <a:rect l="l" t="t" r="r" b="b"/>
              <a:pathLst>
                <a:path w="56839" h="3026" extrusionOk="0">
                  <a:moveTo>
                    <a:pt x="1" y="1"/>
                  </a:moveTo>
                  <a:lnTo>
                    <a:pt x="1" y="3026"/>
                  </a:lnTo>
                  <a:lnTo>
                    <a:pt x="56839" y="3026"/>
                  </a:lnTo>
                  <a:lnTo>
                    <a:pt x="5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1812928" y="3269914"/>
              <a:ext cx="850027" cy="46630"/>
            </a:xfrm>
            <a:custGeom>
              <a:avLst/>
              <a:gdLst/>
              <a:ahLst/>
              <a:cxnLst/>
              <a:rect l="l" t="t" r="r" b="b"/>
              <a:pathLst>
                <a:path w="56839" h="3118" extrusionOk="0">
                  <a:moveTo>
                    <a:pt x="1" y="0"/>
                  </a:moveTo>
                  <a:lnTo>
                    <a:pt x="1" y="3117"/>
                  </a:lnTo>
                  <a:lnTo>
                    <a:pt x="56839" y="3117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1812928" y="3369994"/>
              <a:ext cx="850027" cy="45254"/>
            </a:xfrm>
            <a:custGeom>
              <a:avLst/>
              <a:gdLst/>
              <a:ahLst/>
              <a:cxnLst/>
              <a:rect l="l" t="t" r="r" b="b"/>
              <a:pathLst>
                <a:path w="56839" h="3026" extrusionOk="0">
                  <a:moveTo>
                    <a:pt x="1" y="0"/>
                  </a:moveTo>
                  <a:lnTo>
                    <a:pt x="1" y="3026"/>
                  </a:lnTo>
                  <a:lnTo>
                    <a:pt x="56839" y="3026"/>
                  </a:lnTo>
                  <a:lnTo>
                    <a:pt x="568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1812928" y="3468712"/>
              <a:ext cx="473012" cy="45254"/>
            </a:xfrm>
            <a:custGeom>
              <a:avLst/>
              <a:gdLst/>
              <a:ahLst/>
              <a:cxnLst/>
              <a:rect l="l" t="t" r="r" b="b"/>
              <a:pathLst>
                <a:path w="31629" h="3026" extrusionOk="0">
                  <a:moveTo>
                    <a:pt x="1" y="0"/>
                  </a:moveTo>
                  <a:lnTo>
                    <a:pt x="1" y="3025"/>
                  </a:lnTo>
                  <a:lnTo>
                    <a:pt x="31628" y="3025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342147" y="3474186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842" y="1"/>
                  </a:moveTo>
                  <a:lnTo>
                    <a:pt x="1925" y="1743"/>
                  </a:lnTo>
                  <a:lnTo>
                    <a:pt x="0" y="2018"/>
                  </a:lnTo>
                  <a:lnTo>
                    <a:pt x="1467" y="3393"/>
                  </a:lnTo>
                  <a:lnTo>
                    <a:pt x="1100" y="5318"/>
                  </a:lnTo>
                  <a:lnTo>
                    <a:pt x="1100" y="5318"/>
                  </a:lnTo>
                  <a:lnTo>
                    <a:pt x="2842" y="4401"/>
                  </a:lnTo>
                  <a:lnTo>
                    <a:pt x="4584" y="5318"/>
                  </a:lnTo>
                  <a:lnTo>
                    <a:pt x="4217" y="3393"/>
                  </a:lnTo>
                  <a:lnTo>
                    <a:pt x="5592" y="2018"/>
                  </a:lnTo>
                  <a:lnTo>
                    <a:pt x="3667" y="1743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451828" y="3474186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842" y="1"/>
                  </a:moveTo>
                  <a:lnTo>
                    <a:pt x="2017" y="1743"/>
                  </a:lnTo>
                  <a:lnTo>
                    <a:pt x="0" y="2018"/>
                  </a:lnTo>
                  <a:lnTo>
                    <a:pt x="1467" y="3393"/>
                  </a:lnTo>
                  <a:lnTo>
                    <a:pt x="1100" y="5318"/>
                  </a:lnTo>
                  <a:lnTo>
                    <a:pt x="2842" y="4401"/>
                  </a:lnTo>
                  <a:lnTo>
                    <a:pt x="4584" y="5318"/>
                  </a:lnTo>
                  <a:lnTo>
                    <a:pt x="4217" y="3393"/>
                  </a:lnTo>
                  <a:lnTo>
                    <a:pt x="5592" y="2018"/>
                  </a:lnTo>
                  <a:lnTo>
                    <a:pt x="3667" y="1743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562870" y="3474186"/>
              <a:ext cx="83643" cy="79531"/>
            </a:xfrm>
            <a:custGeom>
              <a:avLst/>
              <a:gdLst/>
              <a:ahLst/>
              <a:cxnLst/>
              <a:rect l="l" t="t" r="r" b="b"/>
              <a:pathLst>
                <a:path w="5593" h="5318" extrusionOk="0">
                  <a:moveTo>
                    <a:pt x="2751" y="1"/>
                  </a:moveTo>
                  <a:lnTo>
                    <a:pt x="1926" y="1743"/>
                  </a:lnTo>
                  <a:lnTo>
                    <a:pt x="1" y="2018"/>
                  </a:lnTo>
                  <a:lnTo>
                    <a:pt x="1376" y="3393"/>
                  </a:lnTo>
                  <a:lnTo>
                    <a:pt x="1009" y="5318"/>
                  </a:lnTo>
                  <a:lnTo>
                    <a:pt x="2751" y="4401"/>
                  </a:lnTo>
                  <a:lnTo>
                    <a:pt x="4493" y="5318"/>
                  </a:lnTo>
                  <a:lnTo>
                    <a:pt x="4126" y="3393"/>
                  </a:lnTo>
                  <a:lnTo>
                    <a:pt x="5593" y="2018"/>
                  </a:lnTo>
                  <a:lnTo>
                    <a:pt x="3668" y="174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424400" y="2588514"/>
              <a:ext cx="43893" cy="37447"/>
            </a:xfrm>
            <a:custGeom>
              <a:avLst/>
              <a:gdLst/>
              <a:ahLst/>
              <a:cxnLst/>
              <a:rect l="l" t="t" r="r" b="b"/>
              <a:pathLst>
                <a:path w="2935" h="2504" extrusionOk="0">
                  <a:moveTo>
                    <a:pt x="1651" y="1"/>
                  </a:moveTo>
                  <a:cubicBezTo>
                    <a:pt x="551" y="1"/>
                    <a:pt x="1" y="1284"/>
                    <a:pt x="734" y="2109"/>
                  </a:cubicBezTo>
                  <a:cubicBezTo>
                    <a:pt x="1005" y="2381"/>
                    <a:pt x="1336" y="2503"/>
                    <a:pt x="1658" y="2503"/>
                  </a:cubicBezTo>
                  <a:cubicBezTo>
                    <a:pt x="2315" y="2503"/>
                    <a:pt x="2934" y="1993"/>
                    <a:pt x="2934" y="1193"/>
                  </a:cubicBezTo>
                  <a:cubicBezTo>
                    <a:pt x="2934" y="551"/>
                    <a:pt x="2384" y="1"/>
                    <a:pt x="1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505293" y="2588514"/>
              <a:ext cx="45254" cy="37447"/>
            </a:xfrm>
            <a:custGeom>
              <a:avLst/>
              <a:gdLst/>
              <a:ahLst/>
              <a:cxnLst/>
              <a:rect l="l" t="t" r="r" b="b"/>
              <a:pathLst>
                <a:path w="3026" h="2504" extrusionOk="0">
                  <a:moveTo>
                    <a:pt x="1742" y="1"/>
                  </a:moveTo>
                  <a:cubicBezTo>
                    <a:pt x="642" y="1"/>
                    <a:pt x="0" y="1376"/>
                    <a:pt x="825" y="2109"/>
                  </a:cubicBezTo>
                  <a:cubicBezTo>
                    <a:pt x="1097" y="2381"/>
                    <a:pt x="1428" y="2503"/>
                    <a:pt x="1749" y="2503"/>
                  </a:cubicBezTo>
                  <a:cubicBezTo>
                    <a:pt x="2406" y="2503"/>
                    <a:pt x="3026" y="1993"/>
                    <a:pt x="3026" y="1193"/>
                  </a:cubicBezTo>
                  <a:cubicBezTo>
                    <a:pt x="3026" y="551"/>
                    <a:pt x="2384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588922" y="2588514"/>
              <a:ext cx="42517" cy="37447"/>
            </a:xfrm>
            <a:custGeom>
              <a:avLst/>
              <a:gdLst/>
              <a:ahLst/>
              <a:cxnLst/>
              <a:rect l="l" t="t" r="r" b="b"/>
              <a:pathLst>
                <a:path w="2843" h="2504" extrusionOk="0">
                  <a:moveTo>
                    <a:pt x="1651" y="1"/>
                  </a:moveTo>
                  <a:cubicBezTo>
                    <a:pt x="551" y="1"/>
                    <a:pt x="1" y="1284"/>
                    <a:pt x="734" y="2109"/>
                  </a:cubicBezTo>
                  <a:cubicBezTo>
                    <a:pt x="1005" y="2381"/>
                    <a:pt x="1326" y="2503"/>
                    <a:pt x="1635" y="2503"/>
                  </a:cubicBezTo>
                  <a:cubicBezTo>
                    <a:pt x="2264" y="2503"/>
                    <a:pt x="2842" y="1993"/>
                    <a:pt x="2842" y="1193"/>
                  </a:cubicBezTo>
                  <a:cubicBezTo>
                    <a:pt x="2842" y="551"/>
                    <a:pt x="2292" y="1"/>
                    <a:pt x="1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814835" y="2798290"/>
              <a:ext cx="319454" cy="319454"/>
            </a:xfrm>
            <a:custGeom>
              <a:avLst/>
              <a:gdLst/>
              <a:ahLst/>
              <a:cxnLst/>
              <a:rect l="l" t="t" r="r" b="b"/>
              <a:pathLst>
                <a:path w="21361" h="21361" extrusionOk="0">
                  <a:moveTo>
                    <a:pt x="1" y="0"/>
                  </a:moveTo>
                  <a:lnTo>
                    <a:pt x="1" y="21360"/>
                  </a:lnTo>
                  <a:lnTo>
                    <a:pt x="21361" y="21360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814835" y="3178060"/>
              <a:ext cx="319454" cy="91869"/>
            </a:xfrm>
            <a:custGeom>
              <a:avLst/>
              <a:gdLst/>
              <a:ahLst/>
              <a:cxnLst/>
              <a:rect l="l" t="t" r="r" b="b"/>
              <a:pathLst>
                <a:path w="21361" h="6143" extrusionOk="0">
                  <a:moveTo>
                    <a:pt x="1" y="0"/>
                  </a:moveTo>
                  <a:lnTo>
                    <a:pt x="1" y="6142"/>
                  </a:lnTo>
                  <a:lnTo>
                    <a:pt x="21361" y="614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814835" y="3316529"/>
              <a:ext cx="319454" cy="34292"/>
            </a:xfrm>
            <a:custGeom>
              <a:avLst/>
              <a:gdLst/>
              <a:ahLst/>
              <a:cxnLst/>
              <a:rect l="l" t="t" r="r" b="b"/>
              <a:pathLst>
                <a:path w="21361" h="2293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814835" y="3391933"/>
              <a:ext cx="319454" cy="34292"/>
            </a:xfrm>
            <a:custGeom>
              <a:avLst/>
              <a:gdLst/>
              <a:ahLst/>
              <a:cxnLst/>
              <a:rect l="l" t="t" r="r" b="b"/>
              <a:pathLst>
                <a:path w="21361" h="2293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814835" y="3468712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814835" y="3544116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1" y="0"/>
                  </a:moveTo>
                  <a:lnTo>
                    <a:pt x="1" y="2292"/>
                  </a:lnTo>
                  <a:lnTo>
                    <a:pt x="21361" y="2292"/>
                  </a:lnTo>
                  <a:lnTo>
                    <a:pt x="21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220658" y="2798290"/>
              <a:ext cx="516875" cy="319454"/>
            </a:xfrm>
            <a:custGeom>
              <a:avLst/>
              <a:gdLst/>
              <a:ahLst/>
              <a:cxnLst/>
              <a:rect l="l" t="t" r="r" b="b"/>
              <a:pathLst>
                <a:path w="34562" h="21361" extrusionOk="0">
                  <a:moveTo>
                    <a:pt x="0" y="0"/>
                  </a:moveTo>
                  <a:lnTo>
                    <a:pt x="0" y="21360"/>
                  </a:lnTo>
                  <a:lnTo>
                    <a:pt x="34562" y="21360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220658" y="3178060"/>
              <a:ext cx="516875" cy="91869"/>
            </a:xfrm>
            <a:custGeom>
              <a:avLst/>
              <a:gdLst/>
              <a:ahLst/>
              <a:cxnLst/>
              <a:rect l="l" t="t" r="r" b="b"/>
              <a:pathLst>
                <a:path w="34562" h="6143" extrusionOk="0">
                  <a:moveTo>
                    <a:pt x="0" y="0"/>
                  </a:moveTo>
                  <a:lnTo>
                    <a:pt x="0" y="6142"/>
                  </a:lnTo>
                  <a:lnTo>
                    <a:pt x="34562" y="614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220658" y="3316529"/>
              <a:ext cx="516875" cy="34292"/>
            </a:xfrm>
            <a:custGeom>
              <a:avLst/>
              <a:gdLst/>
              <a:ahLst/>
              <a:cxnLst/>
              <a:rect l="l" t="t" r="r" b="b"/>
              <a:pathLst>
                <a:path w="34562" h="2293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1220658" y="3391933"/>
              <a:ext cx="516875" cy="34292"/>
            </a:xfrm>
            <a:custGeom>
              <a:avLst/>
              <a:gdLst/>
              <a:ahLst/>
              <a:cxnLst/>
              <a:rect l="l" t="t" r="r" b="b"/>
              <a:pathLst>
                <a:path w="34562" h="2293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1220658" y="3468712"/>
              <a:ext cx="516875" cy="34277"/>
            </a:xfrm>
            <a:custGeom>
              <a:avLst/>
              <a:gdLst/>
              <a:ahLst/>
              <a:cxnLst/>
              <a:rect l="l" t="t" r="r" b="b"/>
              <a:pathLst>
                <a:path w="34562" h="2292" extrusionOk="0">
                  <a:moveTo>
                    <a:pt x="0" y="0"/>
                  </a:moveTo>
                  <a:lnTo>
                    <a:pt x="0" y="2292"/>
                  </a:lnTo>
                  <a:lnTo>
                    <a:pt x="34562" y="2292"/>
                  </a:lnTo>
                  <a:lnTo>
                    <a:pt x="34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1220658" y="3544116"/>
              <a:ext cx="319454" cy="34277"/>
            </a:xfrm>
            <a:custGeom>
              <a:avLst/>
              <a:gdLst/>
              <a:ahLst/>
              <a:cxnLst/>
              <a:rect l="l" t="t" r="r" b="b"/>
              <a:pathLst>
                <a:path w="21361" h="2292" extrusionOk="0">
                  <a:moveTo>
                    <a:pt x="0" y="0"/>
                  </a:moveTo>
                  <a:lnTo>
                    <a:pt x="0" y="2292"/>
                  </a:lnTo>
                  <a:lnTo>
                    <a:pt x="21360" y="2292"/>
                  </a:lnTo>
                  <a:lnTo>
                    <a:pt x="21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3019422" y="3067003"/>
              <a:ext cx="1243508" cy="749948"/>
            </a:xfrm>
            <a:custGeom>
              <a:avLst/>
              <a:gdLst/>
              <a:ahLst/>
              <a:cxnLst/>
              <a:rect l="l" t="t" r="r" b="b"/>
              <a:pathLst>
                <a:path w="83150" h="50147" extrusionOk="0">
                  <a:moveTo>
                    <a:pt x="2201" y="0"/>
                  </a:moveTo>
                  <a:cubicBezTo>
                    <a:pt x="917" y="0"/>
                    <a:pt x="0" y="917"/>
                    <a:pt x="0" y="2201"/>
                  </a:cubicBezTo>
                  <a:lnTo>
                    <a:pt x="0" y="47946"/>
                  </a:lnTo>
                  <a:cubicBezTo>
                    <a:pt x="0" y="49138"/>
                    <a:pt x="917" y="50146"/>
                    <a:pt x="2201" y="50146"/>
                  </a:cubicBezTo>
                  <a:lnTo>
                    <a:pt x="80949" y="50146"/>
                  </a:lnTo>
                  <a:cubicBezTo>
                    <a:pt x="82233" y="50146"/>
                    <a:pt x="83149" y="49138"/>
                    <a:pt x="83149" y="47946"/>
                  </a:cubicBezTo>
                  <a:lnTo>
                    <a:pt x="83149" y="2201"/>
                  </a:lnTo>
                  <a:cubicBezTo>
                    <a:pt x="83149" y="917"/>
                    <a:pt x="82233" y="0"/>
                    <a:pt x="80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3052323" y="3104017"/>
              <a:ext cx="1126979" cy="674545"/>
            </a:xfrm>
            <a:custGeom>
              <a:avLst/>
              <a:gdLst/>
              <a:ahLst/>
              <a:cxnLst/>
              <a:rect l="l" t="t" r="r" b="b"/>
              <a:pathLst>
                <a:path w="75358" h="45105" extrusionOk="0">
                  <a:moveTo>
                    <a:pt x="1742" y="1"/>
                  </a:moveTo>
                  <a:cubicBezTo>
                    <a:pt x="734" y="1"/>
                    <a:pt x="1" y="826"/>
                    <a:pt x="1" y="1834"/>
                  </a:cubicBezTo>
                  <a:lnTo>
                    <a:pt x="1" y="43363"/>
                  </a:lnTo>
                  <a:cubicBezTo>
                    <a:pt x="1" y="44279"/>
                    <a:pt x="734" y="45104"/>
                    <a:pt x="1742" y="45104"/>
                  </a:cubicBezTo>
                  <a:lnTo>
                    <a:pt x="75357" y="45104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4186161" y="3414895"/>
              <a:ext cx="61719" cy="52791"/>
            </a:xfrm>
            <a:custGeom>
              <a:avLst/>
              <a:gdLst/>
              <a:ahLst/>
              <a:cxnLst/>
              <a:rect l="l" t="t" r="r" b="b"/>
              <a:pathLst>
                <a:path w="4127" h="3530" extrusionOk="0">
                  <a:moveTo>
                    <a:pt x="2293" y="1"/>
                  </a:moveTo>
                  <a:cubicBezTo>
                    <a:pt x="734" y="1"/>
                    <a:pt x="1" y="1926"/>
                    <a:pt x="1101" y="3026"/>
                  </a:cubicBezTo>
                  <a:cubicBezTo>
                    <a:pt x="1449" y="3374"/>
                    <a:pt x="1872" y="3530"/>
                    <a:pt x="2289" y="3530"/>
                  </a:cubicBezTo>
                  <a:cubicBezTo>
                    <a:pt x="3188" y="3530"/>
                    <a:pt x="4064" y="2807"/>
                    <a:pt x="4126" y="1743"/>
                  </a:cubicBezTo>
                  <a:cubicBezTo>
                    <a:pt x="4126" y="826"/>
                    <a:pt x="3301" y="1"/>
                    <a:pt x="2293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3052323" y="3104017"/>
              <a:ext cx="1126979" cy="57592"/>
            </a:xfrm>
            <a:custGeom>
              <a:avLst/>
              <a:gdLst/>
              <a:ahLst/>
              <a:cxnLst/>
              <a:rect l="l" t="t" r="r" b="b"/>
              <a:pathLst>
                <a:path w="75358" h="3851" extrusionOk="0">
                  <a:moveTo>
                    <a:pt x="1742" y="1"/>
                  </a:moveTo>
                  <a:cubicBezTo>
                    <a:pt x="734" y="1"/>
                    <a:pt x="1" y="826"/>
                    <a:pt x="1" y="1834"/>
                  </a:cubicBezTo>
                  <a:lnTo>
                    <a:pt x="1" y="3851"/>
                  </a:lnTo>
                  <a:lnTo>
                    <a:pt x="75357" y="3851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4003801" y="3119107"/>
              <a:ext cx="27442" cy="23629"/>
            </a:xfrm>
            <a:custGeom>
              <a:avLst/>
              <a:gdLst/>
              <a:ahLst/>
              <a:cxnLst/>
              <a:rect l="l" t="t" r="r" b="b"/>
              <a:pathLst>
                <a:path w="1835" h="1580" extrusionOk="0">
                  <a:moveTo>
                    <a:pt x="1101" y="0"/>
                  </a:moveTo>
                  <a:cubicBezTo>
                    <a:pt x="368" y="0"/>
                    <a:pt x="1" y="917"/>
                    <a:pt x="459" y="1375"/>
                  </a:cubicBezTo>
                  <a:cubicBezTo>
                    <a:pt x="630" y="1517"/>
                    <a:pt x="826" y="1580"/>
                    <a:pt x="1017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8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4061393" y="3119107"/>
              <a:ext cx="27427" cy="23629"/>
            </a:xfrm>
            <a:custGeom>
              <a:avLst/>
              <a:gdLst/>
              <a:ahLst/>
              <a:cxnLst/>
              <a:rect l="l" t="t" r="r" b="b"/>
              <a:pathLst>
                <a:path w="1834" h="1580" extrusionOk="0">
                  <a:moveTo>
                    <a:pt x="1100" y="0"/>
                  </a:moveTo>
                  <a:cubicBezTo>
                    <a:pt x="367" y="0"/>
                    <a:pt x="0" y="917"/>
                    <a:pt x="459" y="1375"/>
                  </a:cubicBezTo>
                  <a:cubicBezTo>
                    <a:pt x="629" y="1517"/>
                    <a:pt x="826" y="1580"/>
                    <a:pt x="1016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7" y="0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4120346" y="3119107"/>
              <a:ext cx="27427" cy="23629"/>
            </a:xfrm>
            <a:custGeom>
              <a:avLst/>
              <a:gdLst/>
              <a:ahLst/>
              <a:cxnLst/>
              <a:rect l="l" t="t" r="r" b="b"/>
              <a:pathLst>
                <a:path w="1834" h="1580" extrusionOk="0">
                  <a:moveTo>
                    <a:pt x="1009" y="0"/>
                  </a:moveTo>
                  <a:cubicBezTo>
                    <a:pt x="367" y="0"/>
                    <a:pt x="0" y="917"/>
                    <a:pt x="459" y="1375"/>
                  </a:cubicBezTo>
                  <a:cubicBezTo>
                    <a:pt x="629" y="1517"/>
                    <a:pt x="826" y="1580"/>
                    <a:pt x="1016" y="1580"/>
                  </a:cubicBezTo>
                  <a:cubicBezTo>
                    <a:pt x="1441" y="1580"/>
                    <a:pt x="1834" y="1268"/>
                    <a:pt x="1834" y="825"/>
                  </a:cubicBezTo>
                  <a:cubicBezTo>
                    <a:pt x="1834" y="367"/>
                    <a:pt x="1467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052323" y="3161594"/>
              <a:ext cx="1126979" cy="46630"/>
            </a:xfrm>
            <a:custGeom>
              <a:avLst/>
              <a:gdLst/>
              <a:ahLst/>
              <a:cxnLst/>
              <a:rect l="l" t="t" r="r" b="b"/>
              <a:pathLst>
                <a:path w="75358" h="3118" extrusionOk="0">
                  <a:moveTo>
                    <a:pt x="1" y="1"/>
                  </a:moveTo>
                  <a:lnTo>
                    <a:pt x="1" y="3118"/>
                  </a:lnTo>
                  <a:lnTo>
                    <a:pt x="75357" y="3118"/>
                  </a:lnTo>
                  <a:lnTo>
                    <a:pt x="753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968163" y="3161594"/>
              <a:ext cx="211150" cy="46630"/>
            </a:xfrm>
            <a:custGeom>
              <a:avLst/>
              <a:gdLst/>
              <a:ahLst/>
              <a:cxnLst/>
              <a:rect l="l" t="t" r="r" b="b"/>
              <a:pathLst>
                <a:path w="14119" h="3118" extrusionOk="0">
                  <a:moveTo>
                    <a:pt x="0" y="1"/>
                  </a:moveTo>
                  <a:lnTo>
                    <a:pt x="0" y="3118"/>
                  </a:lnTo>
                  <a:lnTo>
                    <a:pt x="14118" y="3118"/>
                  </a:lnTo>
                  <a:lnTo>
                    <a:pt x="14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810490" y="3161594"/>
              <a:ext cx="157686" cy="46630"/>
            </a:xfrm>
            <a:custGeom>
              <a:avLst/>
              <a:gdLst/>
              <a:ahLst/>
              <a:cxnLst/>
              <a:rect l="l" t="t" r="r" b="b"/>
              <a:pathLst>
                <a:path w="10544" h="3118" extrusionOk="0">
                  <a:moveTo>
                    <a:pt x="1" y="1"/>
                  </a:moveTo>
                  <a:lnTo>
                    <a:pt x="1" y="3118"/>
                  </a:lnTo>
                  <a:lnTo>
                    <a:pt x="10543" y="3118"/>
                  </a:lnTo>
                  <a:lnTo>
                    <a:pt x="10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658306" y="3247975"/>
              <a:ext cx="485350" cy="122033"/>
            </a:xfrm>
            <a:custGeom>
              <a:avLst/>
              <a:gdLst/>
              <a:ahLst/>
              <a:cxnLst/>
              <a:rect l="l" t="t" r="r" b="b"/>
              <a:pathLst>
                <a:path w="32454" h="8160" extrusionOk="0">
                  <a:moveTo>
                    <a:pt x="1" y="0"/>
                  </a:moveTo>
                  <a:lnTo>
                    <a:pt x="1" y="8159"/>
                  </a:lnTo>
                  <a:lnTo>
                    <a:pt x="32454" y="8159"/>
                  </a:lnTo>
                  <a:lnTo>
                    <a:pt x="32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658306" y="3404271"/>
              <a:ext cx="371557" cy="26067"/>
            </a:xfrm>
            <a:custGeom>
              <a:avLst/>
              <a:gdLst/>
              <a:ahLst/>
              <a:cxnLst/>
              <a:rect l="l" t="t" r="r" b="b"/>
              <a:pathLst>
                <a:path w="24845" h="1743" extrusionOk="0">
                  <a:moveTo>
                    <a:pt x="1" y="0"/>
                  </a:moveTo>
                  <a:lnTo>
                    <a:pt x="1" y="1742"/>
                  </a:lnTo>
                  <a:lnTo>
                    <a:pt x="24845" y="1742"/>
                  </a:lnTo>
                  <a:lnTo>
                    <a:pt x="248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58306" y="3460472"/>
              <a:ext cx="485350" cy="26067"/>
            </a:xfrm>
            <a:custGeom>
              <a:avLst/>
              <a:gdLst/>
              <a:ahLst/>
              <a:cxnLst/>
              <a:rect l="l" t="t" r="r" b="b"/>
              <a:pathLst>
                <a:path w="32454" h="1743" extrusionOk="0">
                  <a:moveTo>
                    <a:pt x="1" y="1"/>
                  </a:moveTo>
                  <a:lnTo>
                    <a:pt x="1" y="1743"/>
                  </a:lnTo>
                  <a:lnTo>
                    <a:pt x="32454" y="1743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658306" y="3516688"/>
              <a:ext cx="485350" cy="26067"/>
            </a:xfrm>
            <a:custGeom>
              <a:avLst/>
              <a:gdLst/>
              <a:ahLst/>
              <a:cxnLst/>
              <a:rect l="l" t="t" r="r" b="b"/>
              <a:pathLst>
                <a:path w="32454" h="1743" extrusionOk="0">
                  <a:moveTo>
                    <a:pt x="1" y="1"/>
                  </a:moveTo>
                  <a:lnTo>
                    <a:pt x="1" y="1742"/>
                  </a:lnTo>
                  <a:lnTo>
                    <a:pt x="32454" y="1742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658306" y="3574266"/>
              <a:ext cx="485350" cy="24706"/>
            </a:xfrm>
            <a:custGeom>
              <a:avLst/>
              <a:gdLst/>
              <a:ahLst/>
              <a:cxnLst/>
              <a:rect l="l" t="t" r="r" b="b"/>
              <a:pathLst>
                <a:path w="32454" h="1652" extrusionOk="0">
                  <a:moveTo>
                    <a:pt x="1" y="1"/>
                  </a:moveTo>
                  <a:lnTo>
                    <a:pt x="1" y="1651"/>
                  </a:lnTo>
                  <a:lnTo>
                    <a:pt x="32454" y="1651"/>
                  </a:lnTo>
                  <a:lnTo>
                    <a:pt x="32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658306" y="3630482"/>
              <a:ext cx="270102" cy="26067"/>
            </a:xfrm>
            <a:custGeom>
              <a:avLst/>
              <a:gdLst/>
              <a:ahLst/>
              <a:cxnLst/>
              <a:rect l="l" t="t" r="r" b="b"/>
              <a:pathLst>
                <a:path w="18061" h="1743" extrusionOk="0">
                  <a:moveTo>
                    <a:pt x="1" y="1"/>
                  </a:moveTo>
                  <a:lnTo>
                    <a:pt x="1" y="1742"/>
                  </a:lnTo>
                  <a:lnTo>
                    <a:pt x="18061" y="1742"/>
                  </a:lnTo>
                  <a:lnTo>
                    <a:pt x="1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3959937" y="3633219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650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1650" y="2476"/>
                  </a:lnTo>
                  <a:lnTo>
                    <a:pt x="2659" y="3026"/>
                  </a:lnTo>
                  <a:lnTo>
                    <a:pt x="2475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023003" y="3633219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650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1650" y="2476"/>
                  </a:lnTo>
                  <a:lnTo>
                    <a:pt x="2567" y="3026"/>
                  </a:lnTo>
                  <a:lnTo>
                    <a:pt x="2384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086069" y="3630469"/>
              <a:ext cx="47991" cy="45269"/>
            </a:xfrm>
            <a:custGeom>
              <a:avLst/>
              <a:gdLst/>
              <a:ahLst/>
              <a:cxnLst/>
              <a:rect l="l" t="t" r="r" b="b"/>
              <a:pathLst>
                <a:path w="3209" h="3027" extrusionOk="0">
                  <a:moveTo>
                    <a:pt x="1559" y="1"/>
                  </a:moveTo>
                  <a:lnTo>
                    <a:pt x="1100" y="1009"/>
                  </a:lnTo>
                  <a:lnTo>
                    <a:pt x="0" y="1193"/>
                  </a:lnTo>
                  <a:lnTo>
                    <a:pt x="825" y="1926"/>
                  </a:lnTo>
                  <a:lnTo>
                    <a:pt x="642" y="3026"/>
                  </a:lnTo>
                  <a:lnTo>
                    <a:pt x="642" y="3026"/>
                  </a:lnTo>
                  <a:lnTo>
                    <a:pt x="1559" y="2476"/>
                  </a:lnTo>
                  <a:lnTo>
                    <a:pt x="2567" y="3026"/>
                  </a:lnTo>
                  <a:lnTo>
                    <a:pt x="2384" y="1926"/>
                  </a:lnTo>
                  <a:lnTo>
                    <a:pt x="3209" y="1193"/>
                  </a:lnTo>
                  <a:lnTo>
                    <a:pt x="2109" y="1009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3087976" y="3247975"/>
              <a:ext cx="182346" cy="182361"/>
            </a:xfrm>
            <a:custGeom>
              <a:avLst/>
              <a:gdLst/>
              <a:ahLst/>
              <a:cxnLst/>
              <a:rect l="l" t="t" r="r" b="b"/>
              <a:pathLst>
                <a:path w="12193" h="12194" extrusionOk="0">
                  <a:moveTo>
                    <a:pt x="0" y="0"/>
                  </a:moveTo>
                  <a:lnTo>
                    <a:pt x="0" y="12193"/>
                  </a:lnTo>
                  <a:lnTo>
                    <a:pt x="12193" y="12193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3087976" y="3464600"/>
              <a:ext cx="182346" cy="52103"/>
            </a:xfrm>
            <a:custGeom>
              <a:avLst/>
              <a:gdLst/>
              <a:ahLst/>
              <a:cxnLst/>
              <a:rect l="l" t="t" r="r" b="b"/>
              <a:pathLst>
                <a:path w="12193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12193" y="3484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3087976" y="3542740"/>
              <a:ext cx="182346" cy="19202"/>
            </a:xfrm>
            <a:custGeom>
              <a:avLst/>
              <a:gdLst/>
              <a:ahLst/>
              <a:cxnLst/>
              <a:rect l="l" t="t" r="r" b="b"/>
              <a:pathLst>
                <a:path w="12193" h="1284" extrusionOk="0">
                  <a:moveTo>
                    <a:pt x="0" y="0"/>
                  </a:moveTo>
                  <a:lnTo>
                    <a:pt x="0" y="1284"/>
                  </a:lnTo>
                  <a:lnTo>
                    <a:pt x="12193" y="1284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3087976" y="3586618"/>
              <a:ext cx="182346" cy="19202"/>
            </a:xfrm>
            <a:custGeom>
              <a:avLst/>
              <a:gdLst/>
              <a:ahLst/>
              <a:cxnLst/>
              <a:rect l="l" t="t" r="r" b="b"/>
              <a:pathLst>
                <a:path w="12193" h="1284" extrusionOk="0">
                  <a:moveTo>
                    <a:pt x="0" y="0"/>
                  </a:moveTo>
                  <a:lnTo>
                    <a:pt x="0" y="1283"/>
                  </a:lnTo>
                  <a:lnTo>
                    <a:pt x="12193" y="1283"/>
                  </a:lnTo>
                  <a:lnTo>
                    <a:pt x="12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3087976" y="3630482"/>
              <a:ext cx="182346" cy="19217"/>
            </a:xfrm>
            <a:custGeom>
              <a:avLst/>
              <a:gdLst/>
              <a:ahLst/>
              <a:cxnLst/>
              <a:rect l="l" t="t" r="r" b="b"/>
              <a:pathLst>
                <a:path w="12193" h="1285" extrusionOk="0">
                  <a:moveTo>
                    <a:pt x="0" y="1"/>
                  </a:moveTo>
                  <a:lnTo>
                    <a:pt x="0" y="1284"/>
                  </a:lnTo>
                  <a:lnTo>
                    <a:pt x="12193" y="1284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3087976" y="3672984"/>
              <a:ext cx="182346" cy="20578"/>
            </a:xfrm>
            <a:custGeom>
              <a:avLst/>
              <a:gdLst/>
              <a:ahLst/>
              <a:cxnLst/>
              <a:rect l="l" t="t" r="r" b="b"/>
              <a:pathLst>
                <a:path w="12193" h="1376" extrusionOk="0">
                  <a:moveTo>
                    <a:pt x="0" y="1"/>
                  </a:moveTo>
                  <a:lnTo>
                    <a:pt x="0" y="1376"/>
                  </a:lnTo>
                  <a:lnTo>
                    <a:pt x="12193" y="1376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3319677" y="3247975"/>
              <a:ext cx="296139" cy="182361"/>
            </a:xfrm>
            <a:custGeom>
              <a:avLst/>
              <a:gdLst/>
              <a:ahLst/>
              <a:cxnLst/>
              <a:rect l="l" t="t" r="r" b="b"/>
              <a:pathLst>
                <a:path w="19802" h="12194" extrusionOk="0">
                  <a:moveTo>
                    <a:pt x="0" y="0"/>
                  </a:moveTo>
                  <a:lnTo>
                    <a:pt x="0" y="12193"/>
                  </a:lnTo>
                  <a:lnTo>
                    <a:pt x="19802" y="12193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3319677" y="3464600"/>
              <a:ext cx="296139" cy="52103"/>
            </a:xfrm>
            <a:custGeom>
              <a:avLst/>
              <a:gdLst/>
              <a:ahLst/>
              <a:cxnLst/>
              <a:rect l="l" t="t" r="r" b="b"/>
              <a:pathLst>
                <a:path w="19802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19802" y="3484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3319677" y="3542740"/>
              <a:ext cx="296139" cy="19202"/>
            </a:xfrm>
            <a:custGeom>
              <a:avLst/>
              <a:gdLst/>
              <a:ahLst/>
              <a:cxnLst/>
              <a:rect l="l" t="t" r="r" b="b"/>
              <a:pathLst>
                <a:path w="19802" h="1284" extrusionOk="0">
                  <a:moveTo>
                    <a:pt x="0" y="0"/>
                  </a:moveTo>
                  <a:lnTo>
                    <a:pt x="0" y="1284"/>
                  </a:lnTo>
                  <a:lnTo>
                    <a:pt x="19802" y="1284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3319677" y="3586618"/>
              <a:ext cx="296139" cy="19202"/>
            </a:xfrm>
            <a:custGeom>
              <a:avLst/>
              <a:gdLst/>
              <a:ahLst/>
              <a:cxnLst/>
              <a:rect l="l" t="t" r="r" b="b"/>
              <a:pathLst>
                <a:path w="19802" h="1284" extrusionOk="0">
                  <a:moveTo>
                    <a:pt x="0" y="0"/>
                  </a:moveTo>
                  <a:lnTo>
                    <a:pt x="0" y="1283"/>
                  </a:lnTo>
                  <a:lnTo>
                    <a:pt x="19802" y="1283"/>
                  </a:lnTo>
                  <a:lnTo>
                    <a:pt x="19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3319677" y="3630482"/>
              <a:ext cx="296139" cy="19217"/>
            </a:xfrm>
            <a:custGeom>
              <a:avLst/>
              <a:gdLst/>
              <a:ahLst/>
              <a:cxnLst/>
              <a:rect l="l" t="t" r="r" b="b"/>
              <a:pathLst>
                <a:path w="19802" h="1285" extrusionOk="0">
                  <a:moveTo>
                    <a:pt x="0" y="1"/>
                  </a:moveTo>
                  <a:lnTo>
                    <a:pt x="0" y="1284"/>
                  </a:lnTo>
                  <a:lnTo>
                    <a:pt x="19802" y="1284"/>
                  </a:lnTo>
                  <a:lnTo>
                    <a:pt x="19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3319677" y="3672984"/>
              <a:ext cx="182346" cy="20578"/>
            </a:xfrm>
            <a:custGeom>
              <a:avLst/>
              <a:gdLst/>
              <a:ahLst/>
              <a:cxnLst/>
              <a:rect l="l" t="t" r="r" b="b"/>
              <a:pathLst>
                <a:path w="12193" h="1376" extrusionOk="0">
                  <a:moveTo>
                    <a:pt x="0" y="1"/>
                  </a:moveTo>
                  <a:lnTo>
                    <a:pt x="0" y="1376"/>
                  </a:lnTo>
                  <a:lnTo>
                    <a:pt x="12193" y="1376"/>
                  </a:lnTo>
                  <a:lnTo>
                    <a:pt x="12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CFF48"/>
      </a:accent1>
      <a:accent2>
        <a:srgbClr val="ECFF48"/>
      </a:accent2>
      <a:accent3>
        <a:srgbClr val="ECFF48"/>
      </a:accent3>
      <a:accent4>
        <a:srgbClr val="ECFF48"/>
      </a:accent4>
      <a:accent5>
        <a:srgbClr val="ECFF48"/>
      </a:accent5>
      <a:accent6>
        <a:srgbClr val="ECFF48"/>
      </a:accent6>
      <a:hlink>
        <a:srgbClr val="ECFF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80</Words>
  <Application>Microsoft Office PowerPoint</Application>
  <PresentationFormat>On-screen Show (16:9)</PresentationFormat>
  <Paragraphs>18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Roboto Black</vt:lpstr>
      <vt:lpstr>Bree Serif</vt:lpstr>
      <vt:lpstr>Arial</vt:lpstr>
      <vt:lpstr>Arial Black</vt:lpstr>
      <vt:lpstr>Roboto Mono Thin</vt:lpstr>
      <vt:lpstr>Roboto Light</vt:lpstr>
      <vt:lpstr>WEB PROPOSAL</vt:lpstr>
      <vt:lpstr>Error 404</vt:lpstr>
      <vt:lpstr>OUR TEAM</vt:lpstr>
      <vt:lpstr>The Ideа</vt:lpstr>
      <vt:lpstr>Technologies we used!</vt:lpstr>
      <vt:lpstr>Parts of our project</vt:lpstr>
      <vt:lpstr>Now let’s continue with the application!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 404</dc:title>
  <dc:creator>Hristiyan Petrov</dc:creator>
  <cp:lastModifiedBy>Hristiyan Petrov</cp:lastModifiedBy>
  <cp:revision>2</cp:revision>
  <dcterms:modified xsi:type="dcterms:W3CDTF">2021-12-06T11:17:21Z</dcterms:modified>
</cp:coreProperties>
</file>